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80" r:id="rId3"/>
    <p:sldId id="276" r:id="rId4"/>
    <p:sldId id="278" r:id="rId5"/>
    <p:sldId id="272" r:id="rId6"/>
    <p:sldId id="274" r:id="rId7"/>
    <p:sldId id="273" r:id="rId8"/>
    <p:sldId id="279" r:id="rId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8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9966"/>
    <a:srgbClr val="00CC66"/>
    <a:srgbClr val="FFCC99"/>
    <a:srgbClr val="FFCC66"/>
    <a:srgbClr val="CC9900"/>
    <a:srgbClr val="CCFF99"/>
    <a:srgbClr val="99CC00"/>
    <a:srgbClr val="33CC33"/>
    <a:srgbClr val="66FF99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964" autoAdjust="0"/>
    <p:restoredTop sz="95441" autoAdjust="0"/>
  </p:normalViewPr>
  <p:slideViewPr>
    <p:cSldViewPr>
      <p:cViewPr varScale="1">
        <p:scale>
          <a:sx n="86" d="100"/>
          <a:sy n="86" d="100"/>
        </p:scale>
        <p:origin x="1938" y="78"/>
      </p:cViewPr>
      <p:guideLst>
        <p:guide orient="horz" pos="220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66" d="100"/>
        <a:sy n="66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9" d="100"/>
          <a:sy n="69" d="100"/>
        </p:scale>
        <p:origin x="3264" y="7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0695187165775407E-2"/>
          <c:y val="1.7543859649122948E-2"/>
          <c:w val="0.98039215686274317"/>
          <c:h val="0.96783625730994161"/>
        </c:manualLayout>
      </c:layout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1635584"/>
        <c:axId val="61017472"/>
      </c:barChart>
      <c:catAx>
        <c:axId val="81635584"/>
        <c:scaling>
          <c:orientation val="minMax"/>
        </c:scaling>
        <c:delete val="0"/>
        <c:axPos val="b"/>
        <c:majorTickMark val="cross"/>
        <c:minorTickMark val="none"/>
        <c:tickLblPos val="nextTo"/>
        <c:spPr>
          <a:ln w="1466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369" b="1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61017472"/>
        <c:crosses val="autoZero"/>
        <c:auto val="1"/>
        <c:lblAlgn val="ctr"/>
        <c:lblOffset val="100"/>
        <c:tickMarkSkip val="1"/>
        <c:noMultiLvlLbl val="0"/>
      </c:catAx>
      <c:valAx>
        <c:axId val="61017472"/>
        <c:scaling>
          <c:orientation val="minMax"/>
        </c:scaling>
        <c:delete val="0"/>
        <c:axPos val="l"/>
        <c:majorTickMark val="cross"/>
        <c:minorTickMark val="none"/>
        <c:tickLblPos val="nextTo"/>
        <c:spPr>
          <a:ln w="1466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369" b="1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81635584"/>
        <c:crosses val="autoZero"/>
        <c:crossBetween val="between"/>
      </c:valAx>
      <c:spPr>
        <a:noFill/>
        <a:ln w="11729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369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68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/>
              <a:t>Click to edit Master text styles</a:t>
            </a:r>
          </a:p>
          <a:p>
            <a:pPr lvl="1"/>
            <a:r>
              <a:rPr lang="en-US" altLang="en-US" noProof="0"/>
              <a:t>Second level</a:t>
            </a:r>
          </a:p>
          <a:p>
            <a:pPr lvl="2"/>
            <a:r>
              <a:rPr lang="en-US" altLang="en-US" noProof="0"/>
              <a:t>Third level</a:t>
            </a:r>
          </a:p>
          <a:p>
            <a:pPr lvl="3"/>
            <a:r>
              <a:rPr lang="en-US" altLang="en-US" noProof="0"/>
              <a:t>Fourth level</a:t>
            </a:r>
          </a:p>
          <a:p>
            <a:pPr lvl="4"/>
            <a:r>
              <a:rPr lang="en-US" altLang="en-US" noProof="0"/>
              <a:t>Fifth level</a:t>
            </a:r>
          </a:p>
        </p:txBody>
      </p:sp>
      <p:sp>
        <p:nvSpPr>
          <p:cNvPr id="368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68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778531BF-D8A3-4B53-8E70-BE372F434EA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5855693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78531BF-D8A3-4B53-8E70-BE372F434EA9}" type="slidenum">
              <a:rPr lang="en-US" altLang="en-US" smtClean="0"/>
              <a:pPr>
                <a:defRPr/>
              </a:pPr>
              <a:t>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448000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95AB80-F3D7-4E36-88E7-F62D5A22F60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8653411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EDA3DA-18B4-4018-AB60-E2990054AE0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527884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F7CE44-D29F-4337-A440-8D3070AEEB9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596765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7F4865-DFFD-46B8-B852-50842C78D72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963367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9D57F4-BE2A-4C95-B3F7-F745A9022C4D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551530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7B722E-9824-4D92-9DEE-82185135AC8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269020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0000E3-A4CE-416E-B0AB-1CFECEB2A5C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302484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B28758-8CB6-4547-A39F-0B0CBFF4EC0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8477606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986115-8686-4CE8-9B09-91CF65647E5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584951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7DAB62-9DA7-4248-A388-EF727E8488C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152501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3E695F-2635-49C3-AEEA-C935606FF886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63671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t="-44000" b="-4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99A75FD9-6D4B-4C61-B742-E9A346B2122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oleObject" Target="../embeddings/oleObject6.bin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oleObject" Target="../embeddings/oleObject8.bin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4"/>
          <p:cNvSpPr>
            <a:spLocks noGrp="1" noChangeArrowheads="1"/>
          </p:cNvSpPr>
          <p:nvPr>
            <p:ph type="title"/>
          </p:nvPr>
        </p:nvSpPr>
        <p:spPr>
          <a:xfrm>
            <a:off x="357188" y="152400"/>
            <a:ext cx="5357812" cy="914400"/>
          </a:xfrm>
        </p:spPr>
        <p:txBody>
          <a:bodyPr/>
          <a:lstStyle/>
          <a:p>
            <a:pPr algn="l" eaLnBrk="1" hangingPunct="1"/>
            <a:r>
              <a:rPr lang="en-US" altLang="en-US" sz="2800" dirty="0">
                <a:solidFill>
                  <a:schemeClr val="accent3"/>
                </a:solidFill>
              </a:rPr>
              <a:t>Growth Measurements 2022</a:t>
            </a:r>
            <a:br>
              <a:rPr lang="en-US" altLang="en-US" sz="4000" dirty="0">
                <a:solidFill>
                  <a:schemeClr val="accent3"/>
                </a:solidFill>
              </a:rPr>
            </a:br>
            <a:r>
              <a:rPr lang="en-US" altLang="en-US" sz="2400" dirty="0">
                <a:solidFill>
                  <a:schemeClr val="accent3"/>
                </a:solidFill>
              </a:rPr>
              <a:t>Average Growth – Plant Cane</a:t>
            </a:r>
          </a:p>
        </p:txBody>
      </p:sp>
      <p:graphicFrame>
        <p:nvGraphicFramePr>
          <p:cNvPr id="2051" name="Object 5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485312963"/>
              </p:ext>
            </p:extLst>
          </p:nvPr>
        </p:nvGraphicFramePr>
        <p:xfrm>
          <a:off x="357188" y="1181100"/>
          <a:ext cx="8402637" cy="5232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3" imgW="8153400" imgH="5076664" progId="MSGraph.Chart.8">
                  <p:embed followColorScheme="full"/>
                </p:oleObj>
              </mc:Choice>
              <mc:Fallback>
                <p:oleObj name="Chart" r:id="rId3" imgW="8153400" imgH="5076664" progId="MSGraph.Chart.8">
                  <p:embed followColorScheme="full"/>
                  <p:pic>
                    <p:nvPicPr>
                      <p:cNvPr id="0" name="Picture 299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7188" y="1181100"/>
                        <a:ext cx="8402637" cy="5232400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152400"/>
            <a:ext cx="5410200" cy="914400"/>
          </a:xfrm>
        </p:spPr>
        <p:txBody>
          <a:bodyPr/>
          <a:lstStyle/>
          <a:p>
            <a:pPr algn="l" eaLnBrk="1" hangingPunct="1"/>
            <a:r>
              <a:rPr lang="en-US" altLang="en-US" sz="2800" dirty="0">
                <a:solidFill>
                  <a:schemeClr val="bg1"/>
                </a:solidFill>
              </a:rPr>
              <a:t>Growth Measurements 2022</a:t>
            </a:r>
            <a:br>
              <a:rPr lang="en-US" altLang="en-US" sz="4000" dirty="0">
                <a:solidFill>
                  <a:schemeClr val="bg1"/>
                </a:solidFill>
              </a:rPr>
            </a:br>
            <a:r>
              <a:rPr lang="en-US" altLang="en-US" sz="2400" dirty="0">
                <a:solidFill>
                  <a:schemeClr val="bg1"/>
                </a:solidFill>
              </a:rPr>
              <a:t>Average Height – Plant Cane</a:t>
            </a:r>
          </a:p>
        </p:txBody>
      </p:sp>
      <p:graphicFrame>
        <p:nvGraphicFramePr>
          <p:cNvPr id="4099" name="Object 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18860649"/>
              </p:ext>
            </p:extLst>
          </p:nvPr>
        </p:nvGraphicFramePr>
        <p:xfrm>
          <a:off x="373063" y="1252538"/>
          <a:ext cx="8421687" cy="5203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2" imgW="8201157" imgH="5067219" progId="MSGraph.Chart.8">
                  <p:embed followColorScheme="full"/>
                </p:oleObj>
              </mc:Choice>
              <mc:Fallback>
                <p:oleObj name="Chart" r:id="rId2" imgW="8201157" imgH="5067219" progId="MSGraph.Chart.8">
                  <p:embed followColorScheme="full"/>
                  <p:pic>
                    <p:nvPicPr>
                      <p:cNvPr id="0" name="Picture 180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3063" y="1252538"/>
                        <a:ext cx="8421687" cy="5203825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488358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374650" y="152400"/>
            <a:ext cx="5340350" cy="914400"/>
          </a:xfrm>
          <a:noFill/>
        </p:spPr>
        <p:txBody>
          <a:bodyPr/>
          <a:lstStyle/>
          <a:p>
            <a:pPr algn="l" eaLnBrk="1" hangingPunct="1"/>
            <a:r>
              <a:rPr lang="en-US" altLang="en-US" sz="2800" dirty="0">
                <a:solidFill>
                  <a:schemeClr val="bg1"/>
                </a:solidFill>
              </a:rPr>
              <a:t>Growth Measurements 2022</a:t>
            </a:r>
            <a:br>
              <a:rPr lang="en-US" altLang="en-US" sz="4000" dirty="0">
                <a:solidFill>
                  <a:schemeClr val="bg1"/>
                </a:solidFill>
              </a:rPr>
            </a:br>
            <a:r>
              <a:rPr lang="en-US" altLang="en-US" sz="2400" dirty="0">
                <a:solidFill>
                  <a:schemeClr val="bg1"/>
                </a:solidFill>
              </a:rPr>
              <a:t>Average Growth – First Stubble</a:t>
            </a:r>
          </a:p>
        </p:txBody>
      </p:sp>
      <p:graphicFrame>
        <p:nvGraphicFramePr>
          <p:cNvPr id="3075" name="Object 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95700404"/>
              </p:ext>
            </p:extLst>
          </p:nvPr>
        </p:nvGraphicFramePr>
        <p:xfrm>
          <a:off x="379413" y="1236663"/>
          <a:ext cx="8372475" cy="5197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2" imgW="8162881" imgH="5067219" progId="MSGraph.Chart.8">
                  <p:embed followColorScheme="full"/>
                </p:oleObj>
              </mc:Choice>
              <mc:Fallback>
                <p:oleObj name="Chart" r:id="rId2" imgW="8162881" imgH="5067219" progId="MSGraph.Chart.8">
                  <p:embed followColorScheme="full"/>
                  <p:pic>
                    <p:nvPicPr>
                      <p:cNvPr id="0" name="Picture 294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9413" y="1236663"/>
                        <a:ext cx="8372475" cy="5197475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374650" y="152400"/>
            <a:ext cx="5340350" cy="914400"/>
          </a:xfrm>
        </p:spPr>
        <p:txBody>
          <a:bodyPr/>
          <a:lstStyle/>
          <a:p>
            <a:pPr algn="l" eaLnBrk="1" hangingPunct="1"/>
            <a:r>
              <a:rPr lang="en-US" altLang="en-US" sz="2800" dirty="0">
                <a:solidFill>
                  <a:schemeClr val="bg1"/>
                </a:solidFill>
              </a:rPr>
              <a:t>Growth Measurements 2022</a:t>
            </a:r>
            <a:br>
              <a:rPr lang="en-US" altLang="en-US" sz="4000" dirty="0">
                <a:solidFill>
                  <a:schemeClr val="bg1"/>
                </a:solidFill>
              </a:rPr>
            </a:br>
            <a:r>
              <a:rPr lang="en-US" altLang="en-US" sz="2400" dirty="0">
                <a:solidFill>
                  <a:schemeClr val="bg1"/>
                </a:solidFill>
              </a:rPr>
              <a:t>Average Height – First Stubble</a:t>
            </a:r>
          </a:p>
        </p:txBody>
      </p:sp>
      <p:graphicFrame>
        <p:nvGraphicFramePr>
          <p:cNvPr id="5123" name="Object 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530805784"/>
              </p:ext>
            </p:extLst>
          </p:nvPr>
        </p:nvGraphicFramePr>
        <p:xfrm>
          <a:off x="374650" y="1244600"/>
          <a:ext cx="8393113" cy="5192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2" imgW="8220119" imgH="5086471" progId="MSGraph.Chart.8">
                  <p:embed followColorScheme="full"/>
                </p:oleObj>
              </mc:Choice>
              <mc:Fallback>
                <p:oleObj name="Chart" r:id="rId2" imgW="8220119" imgH="5086471" progId="MSGraph.Chart.8">
                  <p:embed followColorScheme="full"/>
                  <p:pic>
                    <p:nvPicPr>
                      <p:cNvPr id="0" name="Picture 293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4650" y="1244600"/>
                        <a:ext cx="8393113" cy="5192713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146" name="Object 2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0206520"/>
              </p:ext>
            </p:extLst>
          </p:nvPr>
        </p:nvGraphicFramePr>
        <p:xfrm>
          <a:off x="349250" y="1223963"/>
          <a:ext cx="8418513" cy="5108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2" imgW="8648876" imgH="5248114" progId="MSGraph.Chart.8">
                  <p:embed followColorScheme="full"/>
                </p:oleObj>
              </mc:Choice>
              <mc:Fallback>
                <p:oleObj name="Chart" r:id="rId2" imgW="8648876" imgH="5248114" progId="MSGraph.Chart.8">
                  <p:embed followColorScheme="full"/>
                  <p:pic>
                    <p:nvPicPr>
                      <p:cNvPr id="0" name="Picture 290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250" y="1223963"/>
                        <a:ext cx="8418513" cy="5108575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47" name="Rectangle 3"/>
          <p:cNvSpPr>
            <a:spLocks noChangeArrowheads="1"/>
          </p:cNvSpPr>
          <p:nvPr/>
        </p:nvSpPr>
        <p:spPr bwMode="auto">
          <a:xfrm>
            <a:off x="304800" y="228600"/>
            <a:ext cx="51816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solidFill>
                  <a:schemeClr val="bg1"/>
                </a:solidFill>
              </a:rPr>
              <a:t>Average Growth – L 01-299 </a:t>
            </a:r>
            <a:br>
              <a:rPr lang="en-US" altLang="en-US" sz="4400" dirty="0">
                <a:solidFill>
                  <a:schemeClr val="bg1"/>
                </a:solidFill>
              </a:rPr>
            </a:br>
            <a:r>
              <a:rPr lang="en-US" altLang="en-US" sz="2400" dirty="0">
                <a:solidFill>
                  <a:schemeClr val="bg1"/>
                </a:solidFill>
              </a:rPr>
              <a:t>Plant Cane</a:t>
            </a: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3505200" y="4800600"/>
            <a:ext cx="2667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/>
              <a:t>Avg. 2012 - 2022</a:t>
            </a:r>
          </a:p>
        </p:txBody>
      </p:sp>
      <p:sp>
        <p:nvSpPr>
          <p:cNvPr id="6149" name="Line 5"/>
          <p:cNvSpPr>
            <a:spLocks noChangeShapeType="1"/>
          </p:cNvSpPr>
          <p:nvPr/>
        </p:nvSpPr>
        <p:spPr bwMode="auto">
          <a:xfrm>
            <a:off x="1981200" y="3477903"/>
            <a:ext cx="533400" cy="147240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6150" name="Text Box 6"/>
          <p:cNvSpPr txBox="1">
            <a:spLocks noChangeArrowheads="1"/>
          </p:cNvSpPr>
          <p:nvPr/>
        </p:nvSpPr>
        <p:spPr bwMode="auto">
          <a:xfrm>
            <a:off x="1219200" y="3315493"/>
            <a:ext cx="762000" cy="379413"/>
          </a:xfrm>
          <a:prstGeom prst="rect">
            <a:avLst/>
          </a:prstGeom>
          <a:solidFill>
            <a:srgbClr val="339966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/>
              <a:t>2022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194" name="Object 2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78655505"/>
              </p:ext>
            </p:extLst>
          </p:nvPr>
        </p:nvGraphicFramePr>
        <p:xfrm>
          <a:off x="319088" y="1257300"/>
          <a:ext cx="8478837" cy="5156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2" imgW="8725076" imgH="5305506" progId="MSGraph.Chart.8">
                  <p:embed followColorScheme="full"/>
                </p:oleObj>
              </mc:Choice>
              <mc:Fallback>
                <p:oleObj name="Chart" r:id="rId2" imgW="8725076" imgH="5305506" progId="MSGraph.Chart.8">
                  <p:embed followColorScheme="full"/>
                  <p:pic>
                    <p:nvPicPr>
                      <p:cNvPr id="0" name="Picture 281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9088" y="1257300"/>
                        <a:ext cx="8478837" cy="5156200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304800" y="228600"/>
            <a:ext cx="53340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solidFill>
                  <a:schemeClr val="bg1"/>
                </a:solidFill>
              </a:rPr>
              <a:t>Average Height – L 01-299 </a:t>
            </a:r>
            <a:br>
              <a:rPr lang="en-US" altLang="en-US" sz="4400" dirty="0">
                <a:solidFill>
                  <a:schemeClr val="bg1"/>
                </a:solidFill>
              </a:rPr>
            </a:br>
            <a:r>
              <a:rPr lang="en-US" altLang="en-US" sz="2400" dirty="0">
                <a:solidFill>
                  <a:schemeClr val="bg1"/>
                </a:solidFill>
              </a:rPr>
              <a:t>Plant Cane</a:t>
            </a:r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5486400" y="4737897"/>
            <a:ext cx="2362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/>
              <a:t>Avg. 2012 - 2022</a:t>
            </a:r>
          </a:p>
        </p:txBody>
      </p:sp>
      <p:sp>
        <p:nvSpPr>
          <p:cNvPr id="8197" name="Text Box 5"/>
          <p:cNvSpPr txBox="1">
            <a:spLocks noChangeArrowheads="1"/>
          </p:cNvSpPr>
          <p:nvPr/>
        </p:nvSpPr>
        <p:spPr bwMode="auto">
          <a:xfrm>
            <a:off x="1828800" y="3810000"/>
            <a:ext cx="762000" cy="379413"/>
          </a:xfrm>
          <a:prstGeom prst="rect">
            <a:avLst/>
          </a:prstGeom>
          <a:solidFill>
            <a:srgbClr val="339966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/>
              <a:t>2022</a:t>
            </a:r>
          </a:p>
        </p:txBody>
      </p:sp>
      <p:sp>
        <p:nvSpPr>
          <p:cNvPr id="8198" name="Line 6"/>
          <p:cNvSpPr>
            <a:spLocks noChangeShapeType="1"/>
          </p:cNvSpPr>
          <p:nvPr/>
        </p:nvSpPr>
        <p:spPr bwMode="auto">
          <a:xfrm flipH="1">
            <a:off x="1447800" y="4189414"/>
            <a:ext cx="762000" cy="144938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 noChangeAspect="1"/>
          </p:cNvGraphicFramePr>
          <p:nvPr>
            <p:ph sz="half" idx="1"/>
          </p:nvPr>
        </p:nvGraphicFramePr>
        <p:xfrm>
          <a:off x="508000" y="2686050"/>
          <a:ext cx="3937000" cy="23526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304800" y="228600"/>
            <a:ext cx="54102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solidFill>
                  <a:schemeClr val="bg1"/>
                </a:solidFill>
              </a:rPr>
              <a:t>Average Growth – L 01-299 </a:t>
            </a:r>
            <a:br>
              <a:rPr lang="en-US" altLang="en-US" sz="4400" dirty="0">
                <a:solidFill>
                  <a:schemeClr val="bg1"/>
                </a:solidFill>
              </a:rPr>
            </a:br>
            <a:r>
              <a:rPr lang="en-US" altLang="en-US" sz="2400" dirty="0">
                <a:solidFill>
                  <a:schemeClr val="bg1"/>
                </a:solidFill>
              </a:rPr>
              <a:t>First Stubble</a:t>
            </a:r>
          </a:p>
        </p:txBody>
      </p:sp>
      <p:graphicFrame>
        <p:nvGraphicFramePr>
          <p:cNvPr id="7172" name="Object 10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4067844820"/>
              </p:ext>
            </p:extLst>
          </p:nvPr>
        </p:nvGraphicFramePr>
        <p:xfrm>
          <a:off x="331788" y="1236663"/>
          <a:ext cx="8389937" cy="5070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3" imgW="8667838" imgH="5238669" progId="MSGraph.Chart.8">
                  <p:embed/>
                </p:oleObj>
              </mc:Choice>
              <mc:Fallback>
                <p:oleObj name="Chart" r:id="rId3" imgW="8667838" imgH="5238669" progId="MSGraph.Chart.8">
                  <p:embed/>
                  <p:pic>
                    <p:nvPicPr>
                      <p:cNvPr id="0" name="Picture 286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1788" y="1236663"/>
                        <a:ext cx="8389937" cy="5070475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3" name="Text Box 13"/>
          <p:cNvSpPr txBox="1">
            <a:spLocks noChangeArrowheads="1"/>
          </p:cNvSpPr>
          <p:nvPr/>
        </p:nvSpPr>
        <p:spPr bwMode="auto">
          <a:xfrm>
            <a:off x="1219200" y="3315493"/>
            <a:ext cx="762000" cy="379413"/>
          </a:xfrm>
          <a:prstGeom prst="rect">
            <a:avLst/>
          </a:prstGeom>
          <a:solidFill>
            <a:srgbClr val="339966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2022</a:t>
            </a:r>
          </a:p>
        </p:txBody>
      </p:sp>
      <p:sp>
        <p:nvSpPr>
          <p:cNvPr id="7174" name="Line 14"/>
          <p:cNvSpPr>
            <a:spLocks noChangeShapeType="1"/>
          </p:cNvSpPr>
          <p:nvPr/>
        </p:nvSpPr>
        <p:spPr bwMode="auto">
          <a:xfrm>
            <a:off x="1524000" y="3694906"/>
            <a:ext cx="304802" cy="134381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7175" name="Text Box 15"/>
          <p:cNvSpPr txBox="1">
            <a:spLocks noChangeArrowheads="1"/>
          </p:cNvSpPr>
          <p:nvPr/>
        </p:nvSpPr>
        <p:spPr bwMode="auto">
          <a:xfrm>
            <a:off x="3810000" y="4750805"/>
            <a:ext cx="193739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Avg. 2012 - 2022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218" name="Object 2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15133726"/>
              </p:ext>
            </p:extLst>
          </p:nvPr>
        </p:nvGraphicFramePr>
        <p:xfrm>
          <a:off x="320675" y="1219200"/>
          <a:ext cx="8442325" cy="5130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2" imgW="8725076" imgH="5305506" progId="MSGraph.Chart.8">
                  <p:embed followColorScheme="full"/>
                </p:oleObj>
              </mc:Choice>
              <mc:Fallback>
                <p:oleObj name="Chart" r:id="rId2" imgW="8725076" imgH="5305506" progId="MSGraph.Chart.8">
                  <p:embed followColorScheme="full"/>
                  <p:pic>
                    <p:nvPicPr>
                      <p:cNvPr id="0" name="Picture 199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675" y="1219200"/>
                        <a:ext cx="8442325" cy="5130800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19" name="Rectangle 3"/>
          <p:cNvSpPr>
            <a:spLocks noChangeArrowheads="1"/>
          </p:cNvSpPr>
          <p:nvPr/>
        </p:nvSpPr>
        <p:spPr bwMode="auto">
          <a:xfrm>
            <a:off x="304800" y="228600"/>
            <a:ext cx="54102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solidFill>
                  <a:schemeClr val="bg1"/>
                </a:solidFill>
                <a:latin typeface="+mj-lt"/>
              </a:rPr>
              <a:t>Average Height – L 01-299 </a:t>
            </a:r>
            <a:br>
              <a:rPr lang="en-US" altLang="en-US" sz="4400" dirty="0">
                <a:solidFill>
                  <a:schemeClr val="bg1"/>
                </a:solidFill>
                <a:latin typeface="+mj-lt"/>
              </a:rPr>
            </a:br>
            <a:r>
              <a:rPr lang="en-US" altLang="en-US" sz="2400" dirty="0">
                <a:solidFill>
                  <a:schemeClr val="bg1"/>
                </a:solidFill>
                <a:latin typeface="+mj-lt"/>
              </a:rPr>
              <a:t>First Stubble</a:t>
            </a:r>
          </a:p>
        </p:txBody>
      </p:sp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4876800" y="4876800"/>
            <a:ext cx="2438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/>
              <a:t>Avg. 2012 - 2022</a:t>
            </a:r>
          </a:p>
        </p:txBody>
      </p:sp>
      <p:sp>
        <p:nvSpPr>
          <p:cNvPr id="9221" name="Text Box 5"/>
          <p:cNvSpPr txBox="1">
            <a:spLocks noChangeArrowheads="1"/>
          </p:cNvSpPr>
          <p:nvPr/>
        </p:nvSpPr>
        <p:spPr bwMode="auto">
          <a:xfrm>
            <a:off x="1755710" y="3886200"/>
            <a:ext cx="762000" cy="379413"/>
          </a:xfrm>
          <a:prstGeom prst="rect">
            <a:avLst/>
          </a:prstGeom>
          <a:solidFill>
            <a:srgbClr val="339966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/>
              <a:t>2022</a:t>
            </a:r>
          </a:p>
        </p:txBody>
      </p:sp>
      <p:sp>
        <p:nvSpPr>
          <p:cNvPr id="9222" name="Line 6"/>
          <p:cNvSpPr>
            <a:spLocks noChangeShapeType="1"/>
          </p:cNvSpPr>
          <p:nvPr/>
        </p:nvSpPr>
        <p:spPr bwMode="auto">
          <a:xfrm flipH="1">
            <a:off x="1287624" y="4265613"/>
            <a:ext cx="762000" cy="12207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0284621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8244</TotalTime>
  <Words>93</Words>
  <Application>Microsoft Office PowerPoint</Application>
  <PresentationFormat>On-screen Show (4:3)</PresentationFormat>
  <Paragraphs>17</Paragraphs>
  <Slides>8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Default Design</vt:lpstr>
      <vt:lpstr>Microsoft Graph Chart</vt:lpstr>
      <vt:lpstr>Growth Measurements 2022 Average Growth – Plant Cane</vt:lpstr>
      <vt:lpstr>Growth Measurements 2022 Average Height – Plant Cane</vt:lpstr>
      <vt:lpstr>Growth Measurements 2022 Average Growth – First Stubble</vt:lpstr>
      <vt:lpstr>Growth Measurements 2022 Average Height – First Stubble</vt:lpstr>
      <vt:lpstr>PowerPoint Presentation</vt:lpstr>
      <vt:lpstr>PowerPoint Presentation</vt:lpstr>
      <vt:lpstr>PowerPoint Presentation</vt:lpstr>
      <vt:lpstr>PowerPoint Presentation</vt:lpstr>
    </vt:vector>
  </TitlesOfParts>
  <Company>USDA-ARS, SRRC, SRU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Growth Measurements 2005 Average Growth – Plant Cane</dc:title>
  <dc:creator>Ed Dufrene</dc:creator>
  <cp:lastModifiedBy>Duet, Michael</cp:lastModifiedBy>
  <cp:revision>603</cp:revision>
  <dcterms:created xsi:type="dcterms:W3CDTF">2005-06-15T16:16:38Z</dcterms:created>
  <dcterms:modified xsi:type="dcterms:W3CDTF">2022-08-20T19:28:37Z</dcterms:modified>
</cp:coreProperties>
</file>